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8288000" cy="10287000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Lato Bold" panose="020F0502020204030203" charset="0"/>
      <p:regular r:id="rId20"/>
      <p:bold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Windows Live" clId="Web-{EBB640F1-AE92-2BC3-E307-8F3C030FE01B}"/>
    <pc:docChg chg="modSld modMainMaster">
      <pc:chgData name="Wali Muhammad" userId="a50c5a49626fbc72" providerId="Windows Live" clId="Web-{EBB640F1-AE92-2BC3-E307-8F3C030FE01B}" dt="2024-12-09T07:33:43.210" v="1"/>
      <pc:docMkLst>
        <pc:docMk/>
      </pc:docMkLst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56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57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58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59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0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1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2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3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4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5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6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7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8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69"/>
        </pc:sldMkLst>
      </pc:sldChg>
      <pc:sldChg chg="modTransition">
        <pc:chgData name="Wali Muhammad" userId="a50c5a49626fbc72" providerId="Windows Live" clId="Web-{EBB640F1-AE92-2BC3-E307-8F3C030FE01B}" dt="2024-12-09T07:33:43.210" v="1"/>
        <pc:sldMkLst>
          <pc:docMk/>
          <pc:sldMk cId="0" sldId="270"/>
        </pc:sldMkLst>
      </pc:sldChg>
      <pc:sldMasterChg chg="modTransition modSldLayout">
        <pc:chgData name="Wali Muhammad" userId="a50c5a49626fbc72" providerId="Windows Live" clId="Web-{EBB640F1-AE92-2BC3-E307-8F3C030FE01B}" dt="2024-12-09T07:33:43.210" v="1"/>
        <pc:sldMasterMkLst>
          <pc:docMk/>
          <pc:sldMasterMk cId="0" sldId="2147483648"/>
        </pc:sldMasterMkLst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Wali Muhammad" userId="a50c5a49626fbc72" providerId="Windows Live" clId="Web-{EBB640F1-AE92-2BC3-E307-8F3C030FE01B}" dt="2024-12-09T07:33:43.210" v="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Wali Muhammad" userId="a50c5a49626fbc72" providerId="LiveId" clId="{7DD14438-AF65-4440-B803-B113A9A71473}"/>
    <pc:docChg chg="undo redo custSel delSld modSld">
      <pc:chgData name="Wali Muhammad" userId="a50c5a49626fbc72" providerId="LiveId" clId="{7DD14438-AF65-4440-B803-B113A9A71473}" dt="2024-12-23T16:20:02.461" v="2305" actId="20577"/>
      <pc:docMkLst>
        <pc:docMk/>
      </pc:docMkLst>
      <pc:sldChg chg="modSp mod">
        <pc:chgData name="Wali Muhammad" userId="a50c5a49626fbc72" providerId="LiveId" clId="{7DD14438-AF65-4440-B803-B113A9A71473}" dt="2024-12-22T13:18:47.772" v="8" actId="1076"/>
        <pc:sldMkLst>
          <pc:docMk/>
          <pc:sldMk cId="0" sldId="256"/>
        </pc:sldMkLst>
        <pc:spChg chg="mod">
          <ac:chgData name="Wali Muhammad" userId="a50c5a49626fbc72" providerId="LiveId" clId="{7DD14438-AF65-4440-B803-B113A9A71473}" dt="2024-12-22T13:18:25.242" v="0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3:18:47.772" v="8" actId="1076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2T13:19:13.768" v="11" actId="1076"/>
        <pc:sldMkLst>
          <pc:docMk/>
          <pc:sldMk cId="0" sldId="257"/>
        </pc:sldMkLst>
        <pc:spChg chg="mod">
          <ac:chgData name="Wali Muhammad" userId="a50c5a49626fbc72" providerId="LiveId" clId="{7DD14438-AF65-4440-B803-B113A9A71473}" dt="2024-12-22T13:18:58.566" v="9" actId="20577"/>
          <ac:spMkLst>
            <pc:docMk/>
            <pc:sldMk cId="0" sldId="257"/>
            <ac:spMk id="8" creationId="{00000000-0000-0000-0000-000000000000}"/>
          </ac:spMkLst>
        </pc:spChg>
        <pc:grpChg chg="mod">
          <ac:chgData name="Wali Muhammad" userId="a50c5a49626fbc72" providerId="LiveId" clId="{7DD14438-AF65-4440-B803-B113A9A71473}" dt="2024-12-22T13:19:13.768" v="11" actId="1076"/>
          <ac:grpSpMkLst>
            <pc:docMk/>
            <pc:sldMk cId="0" sldId="257"/>
            <ac:grpSpMk id="3" creationId="{00000000-0000-0000-0000-000000000000}"/>
          </ac:grpSpMkLst>
        </pc:grpChg>
      </pc:sldChg>
      <pc:sldChg chg="modSp mod">
        <pc:chgData name="Wali Muhammad" userId="a50c5a49626fbc72" providerId="LiveId" clId="{7DD14438-AF65-4440-B803-B113A9A71473}" dt="2024-12-22T16:47:10.505" v="280" actId="20577"/>
        <pc:sldMkLst>
          <pc:docMk/>
          <pc:sldMk cId="0" sldId="258"/>
        </pc:sldMkLst>
        <pc:spChg chg="mod">
          <ac:chgData name="Wali Muhammad" userId="a50c5a49626fbc72" providerId="LiveId" clId="{7DD14438-AF65-4440-B803-B113A9A71473}" dt="2024-12-22T16:47:10.505" v="280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2T17:42:59.066" v="768" actId="33524"/>
        <pc:sldMkLst>
          <pc:docMk/>
          <pc:sldMk cId="0" sldId="259"/>
        </pc:sldMkLst>
        <pc:spChg chg="mod">
          <ac:chgData name="Wali Muhammad" userId="a50c5a49626fbc72" providerId="LiveId" clId="{7DD14438-AF65-4440-B803-B113A9A71473}" dt="2024-12-22T17:39:21.634" v="342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6:52:08.534" v="317" actId="2057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2:59.066" v="768" actId="3352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6:52:26.293" v="340" actId="2057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2:47.986" v="765" actId="20577"/>
          <ac:spMkLst>
            <pc:docMk/>
            <pc:sldMk cId="0" sldId="259"/>
            <ac:spMk id="16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3T15:54:09.332" v="1335" actId="20577"/>
        <pc:sldMkLst>
          <pc:docMk/>
          <pc:sldMk cId="0" sldId="260"/>
        </pc:sldMkLst>
        <pc:spChg chg="mod">
          <ac:chgData name="Wali Muhammad" userId="a50c5a49626fbc72" providerId="LiveId" clId="{7DD14438-AF65-4440-B803-B113A9A71473}" dt="2024-12-22T17:43:32.036" v="77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3:32.546" v="772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2:00.911" v="1107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1:17.373" v="1011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3:16.406" v="1190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4:09.332" v="1335" actId="20577"/>
          <ac:spMkLst>
            <pc:docMk/>
            <pc:sldMk cId="0" sldId="260"/>
            <ac:spMk id="17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2T17:47:14.986" v="1005" actId="20577"/>
        <pc:sldMkLst>
          <pc:docMk/>
          <pc:sldMk cId="0" sldId="261"/>
        </pc:sldMkLst>
        <pc:spChg chg="mod">
          <ac:chgData name="Wali Muhammad" userId="a50c5a49626fbc72" providerId="LiveId" clId="{7DD14438-AF65-4440-B803-B113A9A71473}" dt="2024-12-22T17:44:49.676" v="856" actId="20577"/>
          <ac:spMkLst>
            <pc:docMk/>
            <pc:sldMk cId="0" sldId="261"/>
            <ac:spMk id="32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5:02.906" v="871" actId="20577"/>
          <ac:spMkLst>
            <pc:docMk/>
            <pc:sldMk cId="0" sldId="261"/>
            <ac:spMk id="35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5:27.176" v="880" actId="20577"/>
          <ac:spMkLst>
            <pc:docMk/>
            <pc:sldMk cId="0" sldId="261"/>
            <ac:spMk id="36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5:43.496" v="911" actId="20577"/>
          <ac:spMkLst>
            <pc:docMk/>
            <pc:sldMk cId="0" sldId="261"/>
            <ac:spMk id="37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7:00.957" v="973" actId="20577"/>
          <ac:spMkLst>
            <pc:docMk/>
            <pc:sldMk cId="0" sldId="261"/>
            <ac:spMk id="38" creationId="{00000000-0000-0000-0000-000000000000}"/>
          </ac:spMkLst>
        </pc:spChg>
        <pc:spChg chg="mod">
          <ac:chgData name="Wali Muhammad" userId="a50c5a49626fbc72" providerId="LiveId" clId="{7DD14438-AF65-4440-B803-B113A9A71473}" dt="2024-12-22T17:47:14.986" v="1005" actId="20577"/>
          <ac:spMkLst>
            <pc:docMk/>
            <pc:sldMk cId="0" sldId="261"/>
            <ac:spMk id="39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3T15:59:58.986" v="1476" actId="20577"/>
        <pc:sldMkLst>
          <pc:docMk/>
          <pc:sldMk cId="0" sldId="262"/>
        </pc:sldMkLst>
        <pc:spChg chg="mod">
          <ac:chgData name="Wali Muhammad" userId="a50c5a49626fbc72" providerId="LiveId" clId="{7DD14438-AF65-4440-B803-B113A9A71473}" dt="2024-12-23T15:56:10.612" v="1453" actId="2057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8:34.403" v="1459" actId="2057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9:05.843" v="1467" actId="20577"/>
          <ac:spMkLst>
            <pc:docMk/>
            <pc:sldMk cId="0" sldId="262"/>
            <ac:spMk id="17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5:59:58.986" v="1476" actId="20577"/>
          <ac:spMkLst>
            <pc:docMk/>
            <pc:sldMk cId="0" sldId="262"/>
            <ac:spMk id="18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3T16:01:17.612" v="1514" actId="15"/>
        <pc:sldMkLst>
          <pc:docMk/>
          <pc:sldMk cId="0" sldId="263"/>
        </pc:sldMkLst>
        <pc:spChg chg="mod">
          <ac:chgData name="Wali Muhammad" userId="a50c5a49626fbc72" providerId="LiveId" clId="{7DD14438-AF65-4440-B803-B113A9A71473}" dt="2024-12-23T16:01:17.612" v="1514" actId="15"/>
          <ac:spMkLst>
            <pc:docMk/>
            <pc:sldMk cId="0" sldId="263"/>
            <ac:spMk id="23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3T16:03:54.880" v="1726" actId="20577"/>
        <pc:sldMkLst>
          <pc:docMk/>
          <pc:sldMk cId="0" sldId="265"/>
        </pc:sldMkLst>
        <pc:spChg chg="mod">
          <ac:chgData name="Wali Muhammad" userId="a50c5a49626fbc72" providerId="LiveId" clId="{7DD14438-AF65-4440-B803-B113A9A71473}" dt="2024-12-23T16:02:53.725" v="1644" actId="20577"/>
          <ac:spMkLst>
            <pc:docMk/>
            <pc:sldMk cId="0" sldId="265"/>
            <ac:spMk id="9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03:54.880" v="1726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03:47.121" v="1722"/>
          <ac:spMkLst>
            <pc:docMk/>
            <pc:sldMk cId="0" sldId="265"/>
            <ac:spMk id="15" creationId="{00000000-0000-0000-0000-000000000000}"/>
          </ac:spMkLst>
        </pc:spChg>
      </pc:sldChg>
      <pc:sldChg chg="modSp mod">
        <pc:chgData name="Wali Muhammad" userId="a50c5a49626fbc72" providerId="LiveId" clId="{7DD14438-AF65-4440-B803-B113A9A71473}" dt="2024-12-23T16:08:06.227" v="2028" actId="20577"/>
        <pc:sldMkLst>
          <pc:docMk/>
          <pc:sldMk cId="0" sldId="266"/>
        </pc:sldMkLst>
        <pc:graphicFrameChg chg="modGraphic">
          <ac:chgData name="Wali Muhammad" userId="a50c5a49626fbc72" providerId="LiveId" clId="{7DD14438-AF65-4440-B803-B113A9A71473}" dt="2024-12-23T16:08:06.227" v="2028" actId="20577"/>
          <ac:graphicFrameMkLst>
            <pc:docMk/>
            <pc:sldMk cId="0" sldId="266"/>
            <ac:graphicFrameMk id="12" creationId="{00000000-0000-0000-0000-000000000000}"/>
          </ac:graphicFrameMkLst>
        </pc:graphicFrameChg>
      </pc:sldChg>
      <pc:sldChg chg="modSp mod">
        <pc:chgData name="Wali Muhammad" userId="a50c5a49626fbc72" providerId="LiveId" clId="{7DD14438-AF65-4440-B803-B113A9A71473}" dt="2024-12-23T16:18:24.932" v="2302" actId="20577"/>
        <pc:sldMkLst>
          <pc:docMk/>
          <pc:sldMk cId="0" sldId="267"/>
        </pc:sldMkLst>
        <pc:spChg chg="mod">
          <ac:chgData name="Wali Muhammad" userId="a50c5a49626fbc72" providerId="LiveId" clId="{7DD14438-AF65-4440-B803-B113A9A71473}" dt="2024-12-23T16:08:55.753" v="2035" actId="20577"/>
          <ac:spMkLst>
            <pc:docMk/>
            <pc:sldMk cId="0" sldId="267"/>
            <ac:spMk id="11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09:15.227" v="2085" actId="20577"/>
          <ac:spMkLst>
            <pc:docMk/>
            <pc:sldMk cId="0" sldId="267"/>
            <ac:spMk id="12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09:18.917" v="2087" actId="20577"/>
          <ac:spMkLst>
            <pc:docMk/>
            <pc:sldMk cId="0" sldId="267"/>
            <ac:spMk id="14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09:40.530" v="2144" actId="20577"/>
          <ac:spMkLst>
            <pc:docMk/>
            <pc:sldMk cId="0" sldId="267"/>
            <ac:spMk id="15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17:35.297" v="2251" actId="20577"/>
          <ac:spMkLst>
            <pc:docMk/>
            <pc:sldMk cId="0" sldId="267"/>
            <ac:spMk id="16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13:41.113" v="2249" actId="313"/>
          <ac:spMkLst>
            <pc:docMk/>
            <pc:sldMk cId="0" sldId="267"/>
            <ac:spMk id="17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17:44.821" v="2262" actId="20577"/>
          <ac:spMkLst>
            <pc:docMk/>
            <pc:sldMk cId="0" sldId="267"/>
            <ac:spMk id="18" creationId="{00000000-0000-0000-0000-000000000000}"/>
          </ac:spMkLst>
        </pc:spChg>
        <pc:spChg chg="mod">
          <ac:chgData name="Wali Muhammad" userId="a50c5a49626fbc72" providerId="LiveId" clId="{7DD14438-AF65-4440-B803-B113A9A71473}" dt="2024-12-23T16:18:24.932" v="2302" actId="20577"/>
          <ac:spMkLst>
            <pc:docMk/>
            <pc:sldMk cId="0" sldId="267"/>
            <ac:spMk id="19" creationId="{00000000-0000-0000-0000-000000000000}"/>
          </ac:spMkLst>
        </pc:spChg>
      </pc:sldChg>
      <pc:sldChg chg="del">
        <pc:chgData name="Wali Muhammad" userId="a50c5a49626fbc72" providerId="LiveId" clId="{7DD14438-AF65-4440-B803-B113A9A71473}" dt="2024-12-23T16:19:15.582" v="2303" actId="2696"/>
        <pc:sldMkLst>
          <pc:docMk/>
          <pc:sldMk cId="0" sldId="268"/>
        </pc:sldMkLst>
      </pc:sldChg>
      <pc:sldChg chg="modSp mod">
        <pc:chgData name="Wali Muhammad" userId="a50c5a49626fbc72" providerId="LiveId" clId="{7DD14438-AF65-4440-B803-B113A9A71473}" dt="2024-12-23T16:20:02.461" v="2305" actId="20577"/>
        <pc:sldMkLst>
          <pc:docMk/>
          <pc:sldMk cId="0" sldId="269"/>
        </pc:sldMkLst>
        <pc:spChg chg="mod">
          <ac:chgData name="Wali Muhammad" userId="a50c5a49626fbc72" providerId="LiveId" clId="{7DD14438-AF65-4440-B803-B113A9A71473}" dt="2024-12-23T16:20:02.461" v="2305" actId="20577"/>
          <ac:spMkLst>
            <pc:docMk/>
            <pc:sldMk cId="0" sldId="269"/>
            <ac:spMk id="11" creationId="{00000000-0000-0000-0000-000000000000}"/>
          </ac:spMkLst>
        </pc:spChg>
      </pc:sldChg>
    </pc:docChg>
  </pc:docChgLst>
  <pc:docChgLst>
    <pc:chgData name="Wali Muhammad" userId="a50c5a49626fbc72" providerId="Windows Live" clId="Web-{8E075F53-4BFF-AC54-B3BF-1242AA481BFA}"/>
    <pc:docChg chg="modSld">
      <pc:chgData name="Wali Muhammad" userId="a50c5a49626fbc72" providerId="Windows Live" clId="Web-{8E075F53-4BFF-AC54-B3BF-1242AA481BFA}" dt="2024-12-12T06:00:56.878" v="1" actId="1076"/>
      <pc:docMkLst>
        <pc:docMk/>
      </pc:docMkLst>
      <pc:sldChg chg="modSp">
        <pc:chgData name="Wali Muhammad" userId="a50c5a49626fbc72" providerId="Windows Live" clId="Web-{8E075F53-4BFF-AC54-B3BF-1242AA481BFA}" dt="2024-12-12T06:00:56.878" v="1" actId="1076"/>
        <pc:sldMkLst>
          <pc:docMk/>
          <pc:sldMk cId="0" sldId="258"/>
        </pc:sldMkLst>
        <pc:grpChg chg="mod">
          <ac:chgData name="Wali Muhammad" userId="a50c5a49626fbc72" providerId="Windows Live" clId="Web-{8E075F53-4BFF-AC54-B3BF-1242AA481BFA}" dt="2024-12-12T06:00:56.878" v="1" actId="1076"/>
          <ac:grpSpMkLst>
            <pc:docMk/>
            <pc:sldMk cId="0" sldId="258"/>
            <ac:grpSpMk id="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75491" y="0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28665" y="2413563"/>
            <a:ext cx="11411477" cy="205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 dirty="0" err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AutoRAG</a:t>
            </a:r>
            <a:endParaRPr lang="en-US" sz="14508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6668" y="882426"/>
            <a:ext cx="4732731" cy="439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Chat with your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200" y="6624033"/>
            <a:ext cx="7762921" cy="285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Hafiz Ghazanfar Ahmad      2021-SE-16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Muhammad Afaq                 2021-SE-18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 Saad Amjad                       2021-SE-32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Wali Muhammad                  2021-SE-39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Faqeed</a:t>
            </a: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 Hassan                     2021-SE-54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7410612">
            <a:off x="15236894" y="3438167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0031803" y="4054770"/>
            <a:ext cx="6497605" cy="19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unique selling points, like AI-driven chatbots and file management, give us a competitive edge. An investment in our project is not just about solving today’s problems—it’s about being part of tomorrow’s success.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1802" y="2058694"/>
            <a:ext cx="6497605" cy="169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Why Invest in Our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7" y="2068918"/>
            <a:ext cx="8304816" cy="788145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031803" y="6352192"/>
            <a:ext cx="6823913" cy="839660"/>
            <a:chOff x="0" y="0"/>
            <a:chExt cx="1797245" cy="221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Trending AI technology, High Market Demand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1803" y="7385416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All in one solution with minimum effort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31803" y="8418640"/>
            <a:ext cx="6823913" cy="839660"/>
            <a:chOff x="0" y="0"/>
            <a:chExt cx="1797245" cy="2211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End-to-end Pipeline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703495"/>
            <a:ext cx="15338748" cy="650410"/>
            <a:chOff x="0" y="0"/>
            <a:chExt cx="4039835" cy="171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39835" cy="171301"/>
            </a:xfrm>
            <a:custGeom>
              <a:avLst/>
              <a:gdLst/>
              <a:ahLst/>
              <a:cxnLst/>
              <a:rect l="l" t="t" r="r" b="b"/>
              <a:pathLst>
                <a:path w="4039835" h="171301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55821" flipH="1" flipV="1">
            <a:off x="-3819711" y="-676055"/>
            <a:ext cx="9940582" cy="10671659"/>
          </a:xfrm>
          <a:custGeom>
            <a:avLst/>
            <a:gdLst/>
            <a:ahLst/>
            <a:cxnLst/>
            <a:rect l="l" t="t" r="r" b="b"/>
            <a:pathLst>
              <a:path w="9940582" h="10671659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r="-54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3559016" y="2127662"/>
            <a:ext cx="4366933" cy="932720"/>
            <a:chOff x="0" y="0"/>
            <a:chExt cx="1150139" cy="245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Basic Plan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64752" y="2127662"/>
            <a:ext cx="4366933" cy="932720"/>
            <a:chOff x="0" y="0"/>
            <a:chExt cx="1150139" cy="2456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Standard Plan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70487" y="2127662"/>
            <a:ext cx="4366933" cy="932720"/>
            <a:chOff x="0" y="0"/>
            <a:chExt cx="1150139" cy="245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Premium Plan</a:t>
              </a: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17390"/>
              </p:ext>
            </p:extLst>
          </p:nvPr>
        </p:nvGraphicFramePr>
        <p:xfrm>
          <a:off x="1150580" y="3357486"/>
          <a:ext cx="15986840" cy="6261425"/>
        </p:xfrm>
        <a:graphic>
          <a:graphicData uri="http://schemas.openxmlformats.org/drawingml/2006/table">
            <a:tbl>
              <a:tblPr/>
              <a:tblGrid>
                <a:gridCol w="2259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1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383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 b="1" dirty="0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Pricing</a:t>
                      </a:r>
                      <a:endParaRPr lang="en-US" sz="245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Free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75$/ month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 dirty="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225$/ month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0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 b="1" dirty="0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Features</a:t>
                      </a:r>
                      <a:endParaRPr lang="en-US" sz="245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features 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Free tier services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customization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features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support 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customization with paid services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features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Priority support 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customization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2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 b="1" dirty="0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Usage Limits</a:t>
                      </a:r>
                      <a:endParaRPr lang="en-US" sz="245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Live for 72 Hours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storage to 4.6Mb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Increased usage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Live for up-to 30 days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Storage up-to 200Mb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Unlimited usage</a:t>
                      </a:r>
                      <a:endParaRPr lang="en-US" sz="1100" dirty="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Storage up-to 1GB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12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50" b="1" dirty="0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Additional Services</a:t>
                      </a:r>
                      <a:endParaRPr lang="en-US" sz="245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additional services included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Optional add-ons available for purchase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Premium support and consulting included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5400175" y="649287"/>
            <a:ext cx="748764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28700" y="4461803"/>
            <a:ext cx="16230600" cy="650410"/>
            <a:chOff x="0" y="0"/>
            <a:chExt cx="4274726" cy="171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1301"/>
            </a:xfrm>
            <a:custGeom>
              <a:avLst/>
              <a:gdLst/>
              <a:ahLst/>
              <a:cxnLst/>
              <a:rect l="l" t="t" r="r" b="b"/>
              <a:pathLst>
                <a:path w="4274726" h="171301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3411" y="4581384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5499461" y="4567019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9535512" y="4552655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3571562" y="4538290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7385361" y="240189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1496004" y="5540838"/>
            <a:ext cx="322043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Present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411" y="6261874"/>
            <a:ext cx="3253027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Prototype with basic functionalities for chatbot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290181"/>
            <a:ext cx="5717469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ACCOMPLISHMENTS DATE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32055" y="5540838"/>
            <a:ext cx="322043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99461" y="6261874"/>
            <a:ext cx="3253027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Complete conversational app with CI/CD pipeline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105" y="5540838"/>
            <a:ext cx="322043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5512" y="6261874"/>
            <a:ext cx="3253027" cy="11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Azure services for custom </a:t>
            </a:r>
            <a:r>
              <a:rPr lang="en-US" sz="2199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chabot</a:t>
            </a: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hosting and persistence storage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4155" y="5540838"/>
            <a:ext cx="322043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71562" y="6261874"/>
            <a:ext cx="3253027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Enterprise level application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181579">
            <a:off x="14622652" y="16233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1353280" y="2377614"/>
            <a:ext cx="8476520" cy="2351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ur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platform addresses a critical market need by streamlining workflows and enhancing productivity for professionals and businesses. With innovative AI features, a scalable design, and a sustainable business model, we’re positioned to disrupt the productivity tools market. This isn’t just a solution for today’s challenges—it’s a foundation for future growth and success.</a:t>
            </a:r>
            <a:endParaRPr lang="en-US" sz="2199" dirty="0">
              <a:solidFill>
                <a:schemeClr val="bg1">
                  <a:lumMod val="8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  <a:sym typeface="La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019175"/>
            <a:ext cx="4474326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6669" y="882426"/>
            <a:ext cx="4535372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Chat with your own 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99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Workflow and Technology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4697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Competitive Advantage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1" y="8483621"/>
            <a:ext cx="5747719" cy="404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Market Opportunity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35958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Business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7473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Benefits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1293" y="621138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Why Invest in Our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34803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Roadmap and Future Plans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1293" y="848468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875" y="0"/>
            <a:ext cx="6904125" cy="10287000"/>
            <a:chOff x="0" y="0"/>
            <a:chExt cx="950116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t="-9244" r="-844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482999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2683564" y="4395060"/>
            <a:ext cx="9267604" cy="214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Small businesses and freelancers struggle with fragmented tools.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Growing need for unified, efficient solutions with automation.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 end-to-end suit for conversational application development to deployment.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9023" y="2285225"/>
            <a:ext cx="8709977" cy="9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8574588" y="4010041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8574588" y="750556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 rot="10435729">
            <a:off x="81956" y="-339819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2"/>
                </a:lnTo>
                <a:lnTo>
                  <a:pt x="0" y="852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798106" y="869632"/>
            <a:ext cx="5199649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Unified Ecosystem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8106" y="1631944"/>
            <a:ext cx="7461194" cy="108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Simplify your workflow with an all-in-one platform combining file management, chatbot assistance, and collaboration tools. 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059170"/>
            <a:ext cx="5853180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8106" y="3995893"/>
            <a:ext cx="5199649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Automation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8106" y="4755988"/>
            <a:ext cx="746119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</a:rPr>
              <a:t>A single pipeline to create some conversational app specially for users' data. RAG assists with conversation with users' private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98106" y="7491412"/>
            <a:ext cx="5199649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End-to-End Suit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8106" y="8251507"/>
            <a:ext cx="7461194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Lato Bold" panose="020F0502020204030203" charset="0"/>
                <a:ea typeface="Lato Bold" panose="020F0502020204030203" charset="0"/>
                <a:cs typeface="Lato Bold" panose="020F0502020204030203" charset="0"/>
                <a:sym typeface="Lato"/>
              </a:rPr>
              <a:t>From development to deployment an End-to-End Suit for non-technical person from no code experience.</a:t>
            </a:r>
            <a:endParaRPr lang="en-US" sz="2100" dirty="0">
              <a:solidFill>
                <a:schemeClr val="bg1">
                  <a:lumMod val="85000"/>
                </a:schemeClr>
              </a:solidFill>
              <a:latin typeface="Lato Bold" panose="020F0502020204030203" charset="0"/>
              <a:ea typeface="Lato Bold" panose="020F0502020204030203" charset="0"/>
              <a:cs typeface="Lato Bold" panose="020F0502020204030203" charset="0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844491" y="-30150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760535" y="4910099"/>
            <a:ext cx="705511" cy="722674"/>
          </a:xfrm>
          <a:custGeom>
            <a:avLst/>
            <a:gdLst/>
            <a:ahLst/>
            <a:cxnLst/>
            <a:rect l="l" t="t" r="r" b="b"/>
            <a:pathLst>
              <a:path w="705511" h="722674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760535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6777204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7135831" y="4682845"/>
            <a:ext cx="1256063" cy="1359911"/>
          </a:xfrm>
          <a:custGeom>
            <a:avLst/>
            <a:gdLst/>
            <a:ahLst/>
            <a:cxnLst/>
            <a:rect l="l" t="t" r="r" b="b"/>
            <a:pathLst>
              <a:path w="1256063" h="1359911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263073" y="4682845"/>
            <a:ext cx="1359911" cy="1359911"/>
          </a:xfrm>
          <a:custGeom>
            <a:avLst/>
            <a:gdLst/>
            <a:ahLst/>
            <a:cxnLst/>
            <a:rect l="l" t="t" r="r" b="b"/>
            <a:pathLst>
              <a:path w="1359911" h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2793873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3152500" y="4792769"/>
            <a:ext cx="1504361" cy="1249988"/>
          </a:xfrm>
          <a:custGeom>
            <a:avLst/>
            <a:gdLst/>
            <a:ahLst/>
            <a:cxnLst/>
            <a:rect l="l" t="t" r="r" b="b"/>
            <a:pathLst>
              <a:path w="1504361" h="1249988">
                <a:moveTo>
                  <a:pt x="0" y="0"/>
                </a:moveTo>
                <a:lnTo>
                  <a:pt x="1504361" y="0"/>
                </a:lnTo>
                <a:lnTo>
                  <a:pt x="1504361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760535" y="6414231"/>
            <a:ext cx="4733925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Step 1: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535" y="7208393"/>
            <a:ext cx="4733925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 answers simple questions for chatbot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5754" y="1937140"/>
            <a:ext cx="7096492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7204" y="6414231"/>
            <a:ext cx="4733925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Step 2: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77204" y="7208393"/>
            <a:ext cx="4733925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Application setups an automation pipeline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3873" y="6414231"/>
            <a:ext cx="4733593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Step 3: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93873" y="7208393"/>
            <a:ext cx="4733593" cy="108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 can chat with the bot and it can change it preference along with deployment and integration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React with Material UI for interactive interface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BACKEND &amp; DATABASE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Node.js for robust functionality. Firebase for scalable storage.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LangChain</a:t>
            </a:r>
            <a:endParaRPr lang="en-US" sz="28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LangChain</a:t>
            </a: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RAG App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4666666" cy="404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Chatbot Interface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Gradio</a:t>
            </a: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800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ejs</a:t>
            </a:r>
            <a:r>
              <a:rPr lang="en-US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Chatbot interface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1199066" y="1244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9144000" y="947720"/>
            <a:ext cx="8229600" cy="8229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0263" y="1065064"/>
            <a:ext cx="6529097" cy="65290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8871" y="1184144"/>
            <a:ext cx="4606904" cy="4606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2975" y="4049006"/>
            <a:ext cx="7188059" cy="25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Growing demand for AI tools due to increase in trend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All in one solution with automatic pipeline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Accessible to businesses of all sizes.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975" y="1706421"/>
            <a:ext cx="588650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The Business Opportunity</a:t>
            </a:r>
          </a:p>
        </p:txBody>
      </p:sp>
      <p:sp>
        <p:nvSpPr>
          <p:cNvPr id="16" name="TextBox 16"/>
          <p:cNvSpPr txBox="1"/>
          <p:nvPr/>
        </p:nvSpPr>
        <p:spPr>
          <a:xfrm rot="-1906815">
            <a:off x="12993495" y="7391433"/>
            <a:ext cx="3897077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Total Addressable Market: $184 M</a:t>
            </a:r>
          </a:p>
        </p:txBody>
      </p:sp>
      <p:sp>
        <p:nvSpPr>
          <p:cNvPr id="17" name="TextBox 17"/>
          <p:cNvSpPr txBox="1"/>
          <p:nvPr/>
        </p:nvSpPr>
        <p:spPr>
          <a:xfrm rot="-1594631">
            <a:off x="11601197" y="5833394"/>
            <a:ext cx="4332561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Addressable Market: $11.7 M</a:t>
            </a:r>
          </a:p>
        </p:txBody>
      </p:sp>
      <p:sp>
        <p:nvSpPr>
          <p:cNvPr id="18" name="TextBox 18"/>
          <p:cNvSpPr txBox="1"/>
          <p:nvPr/>
        </p:nvSpPr>
        <p:spPr>
          <a:xfrm rot="-1277786">
            <a:off x="10861839" y="3869740"/>
            <a:ext cx="3721397" cy="11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Obtainable Market: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4$M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28700" y="932795"/>
            <a:ext cx="8010208" cy="1024635"/>
            <a:chOff x="0" y="0"/>
            <a:chExt cx="2109684" cy="269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" name="Group 7"/>
          <p:cNvGrpSpPr/>
          <p:nvPr/>
        </p:nvGrpSpPr>
        <p:grpSpPr>
          <a:xfrm>
            <a:off x="1028700" y="2151214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34444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" name="Group 11"/>
          <p:cNvGrpSpPr/>
          <p:nvPr/>
        </p:nvGrpSpPr>
        <p:grpSpPr>
          <a:xfrm>
            <a:off x="9249092" y="932795"/>
            <a:ext cx="8010208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9092" y="2151214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554836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Freeform 18"/>
          <p:cNvSpPr/>
          <p:nvPr/>
        </p:nvSpPr>
        <p:spPr>
          <a:xfrm>
            <a:off x="16608890" y="87037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8703795"/>
            <a:ext cx="15362208" cy="650410"/>
            <a:chOff x="0" y="0"/>
            <a:chExt cx="4046014" cy="171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46014" cy="171301"/>
            </a:xfrm>
            <a:custGeom>
              <a:avLst/>
              <a:gdLst/>
              <a:ahLst/>
              <a:cxnLst/>
              <a:rect l="l" t="t" r="r" b="b"/>
              <a:pathLst>
                <a:path w="4046014" h="171301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04564" y="1147297"/>
            <a:ext cx="6667955" cy="47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Poppins Bold" panose="00000800000000000000" charset="0"/>
                <a:ea typeface="Lato Bold" panose="020F0502020204030203" charset="0"/>
                <a:cs typeface="Poppins Bold" panose="00000800000000000000" charset="0"/>
              </a:rPr>
              <a:t>REVENUE STREAMS:</a:t>
            </a:r>
            <a:endParaRPr lang="en-US" sz="2799" b="1" dirty="0">
              <a:solidFill>
                <a:schemeClr val="bg1"/>
              </a:solidFill>
              <a:latin typeface="Poppins Bold" panose="00000800000000000000" charset="0"/>
              <a:ea typeface="Lato Bold" panose="020F0502020204030203" charset="0"/>
              <a:cs typeface="Poppins Bold" panose="00000800000000000000" charset="0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564" y="2601770"/>
            <a:ext cx="7058480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400" b="1" dirty="0"/>
              <a:t>Subscription Plans:</a:t>
            </a:r>
            <a:r>
              <a:rPr lang="en-US" sz="2400" dirty="0"/>
              <a:t> </a:t>
            </a:r>
          </a:p>
          <a:p>
            <a:pPr marL="932179" lvl="2" indent="-237490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Flexible pricing tiers (Basic, Premium).</a:t>
            </a:r>
          </a:p>
          <a:p>
            <a:pPr marL="932179" lvl="2" indent="-237490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Charges for Paid Services.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400" b="1" dirty="0"/>
              <a:t>Add-On Services</a:t>
            </a:r>
            <a:r>
              <a:rPr lang="en-US" sz="2400" dirty="0"/>
              <a:t>: </a:t>
            </a:r>
          </a:p>
          <a:p>
            <a:pPr marL="932179" lvl="2" indent="-237490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Additional revenue from extended storage, custom integrations, and premium support.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24956" y="1147297"/>
            <a:ext cx="6665953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MONETIZATION STRATEGY: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24956" y="2601770"/>
            <a:ext cx="7058480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Implement subscription-based recurring revenue for predictable growth.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Upsell add-ons to cater to diverse user needs and maximize lifetime value .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400" dirty="0"/>
              <a:t>Offer a licensing option for enterprises seeking long-term solutions.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59596" y="8850121"/>
            <a:ext cx="357759" cy="357759"/>
          </a:xfrm>
          <a:custGeom>
            <a:avLst/>
            <a:gdLst/>
            <a:ahLst/>
            <a:cxnLst/>
            <a:rect l="l" t="t" r="r" b="b"/>
            <a:pathLst>
              <a:path w="357759" h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7" name="TextBox 27"/>
          <p:cNvSpPr txBox="1"/>
          <p:nvPr/>
        </p:nvSpPr>
        <p:spPr>
          <a:xfrm>
            <a:off x="1838090" y="8830563"/>
            <a:ext cx="3520620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AutoRAG</a:t>
            </a:r>
            <a:endParaRPr lang="en-US" sz="20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2892749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7026837" y="3132575"/>
            <a:ext cx="4235898" cy="6209424"/>
            <a:chOff x="0" y="0"/>
            <a:chExt cx="656251" cy="9620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6251" cy="962002"/>
            </a:xfrm>
            <a:custGeom>
              <a:avLst/>
              <a:gdLst/>
              <a:ahLst/>
              <a:cxnLst/>
              <a:rect l="l" t="t" r="r" b="b"/>
              <a:pathLst>
                <a:path w="656251" h="962002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r="-168770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0652" y="3132575"/>
            <a:ext cx="6188862" cy="2961051"/>
            <a:chOff x="0" y="0"/>
            <a:chExt cx="1629988" cy="779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652" y="6380949"/>
            <a:ext cx="6188862" cy="2961051"/>
            <a:chOff x="0" y="0"/>
            <a:chExt cx="1629988" cy="779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48485" y="3132575"/>
            <a:ext cx="6188862" cy="2961051"/>
            <a:chOff x="0" y="0"/>
            <a:chExt cx="1629988" cy="779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48485" y="6380949"/>
            <a:ext cx="6188862" cy="2961051"/>
            <a:chOff x="0" y="0"/>
            <a:chExt cx="1629988" cy="779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4302" y="4112215"/>
            <a:ext cx="5445149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With integrated tools, users don’t waste time switching between platforms.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302" y="3502991"/>
            <a:ext cx="5445149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Time-Saving</a:t>
            </a:r>
            <a:endParaRPr lang="en-US" sz="25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525413" y="945000"/>
            <a:ext cx="9237174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COMPETITIVE ADVANTAGES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302" y="7360589"/>
            <a:ext cx="5445149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 solution designed to fit the budgets of individuals and small businesses.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302" y="6751365"/>
            <a:ext cx="5445149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Affordable Pricing</a:t>
            </a:r>
            <a:endParaRPr lang="en-US" sz="25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42135" y="4112215"/>
            <a:ext cx="5445149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chatbot is available 24/7 to answer questions and help users stay organized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2135" y="3502991"/>
            <a:ext cx="5445149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AI-Powered Assistance</a:t>
            </a:r>
            <a:endParaRPr lang="en-US" sz="25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942135" y="7360589"/>
            <a:ext cx="5445149" cy="11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Whether it’s a freelancer or a growing enterprise, our platform can adapt to their needs.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42135" y="6751365"/>
            <a:ext cx="5445149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 lang="en-US" sz="25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660</Words>
  <Application>Microsoft Office PowerPoint</Application>
  <PresentationFormat>Custom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Poppins Bold</vt:lpstr>
      <vt:lpstr>Arial</vt:lpstr>
      <vt:lpstr>Lato</vt:lpstr>
      <vt:lpstr>Calibri</vt:lpstr>
      <vt:lpstr>Poppins</vt:lpstr>
      <vt:lpstr>Lato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Wali Muhammad</cp:lastModifiedBy>
  <cp:revision>16</cp:revision>
  <dcterms:created xsi:type="dcterms:W3CDTF">2006-08-16T00:00:00Z</dcterms:created>
  <dcterms:modified xsi:type="dcterms:W3CDTF">2024-12-23T16:20:04Z</dcterms:modified>
  <dc:identifier>DAGYuKL34vc</dc:identifier>
</cp:coreProperties>
</file>